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7A7CF-F8D7-46E5-B705-B0122D551C52}" type="datetimeFigureOut">
              <a:rPr lang="ru-RU" smtClean="0"/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700DB-2849-468D-849F-BF3761D63D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428860" y="1142984"/>
            <a:ext cx="4570256" cy="44291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МОУ СОШ №24</a:t>
            </a:r>
            <a:br>
              <a:rPr lang="ru-RU" dirty="0" smtClean="0"/>
            </a:br>
            <a:r>
              <a:rPr lang="ru-RU" dirty="0" smtClean="0"/>
              <a:t>г.Ковров, Владимирская область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Иванова Ольга Евгеньевна</a:t>
            </a:r>
          </a:p>
          <a:p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Б класс, кабинет№27</a:t>
            </a:r>
          </a:p>
          <a:p>
            <a:r>
              <a:rPr lang="ru-RU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ентябрь2011г.-июнь2012г.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28604"/>
            <a:ext cx="8072494" cy="60722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7676" cy="4572000"/>
          </a:xfrm>
        </p:spPr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Действия с многозначными числами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Задачи на все виды движения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Уравнения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Геометрические фигуры</a:t>
            </a:r>
          </a:p>
          <a:p>
            <a:endParaRPr lang="ru-RU" dirty="0"/>
          </a:p>
        </p:txBody>
      </p:sp>
      <p:pic>
        <p:nvPicPr>
          <p:cNvPr id="5" name="Picture 5" descr="C:\Program Files\Microsoft Office\MEDIA\CAGCAT10\j0299125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285860"/>
            <a:ext cx="2857519" cy="4688899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86634" cy="4572000"/>
          </a:xfrm>
        </p:spPr>
        <p:txBody>
          <a:bodyPr/>
          <a:lstStyle/>
          <a:p>
            <a:endParaRPr lang="ru-RU" i="1" dirty="0" smtClean="0">
              <a:solidFill>
                <a:srgbClr val="7030A0"/>
              </a:solidFill>
            </a:endParaRPr>
          </a:p>
          <a:p>
            <a:r>
              <a:rPr lang="ru-RU" i="1" dirty="0" smtClean="0">
                <a:solidFill>
                  <a:srgbClr val="7030A0"/>
                </a:solidFill>
              </a:rPr>
              <a:t>Спряжение глаголов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Типы сложных предложений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Синтаксический разбор предложений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Орфограммы в различных частях слов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Ribbon2Sharp"/>
          <p:cNvSpPr>
            <a:spLocks noEditPoints="1" noChangeArrowheads="1"/>
          </p:cNvSpPr>
          <p:nvPr/>
        </p:nvSpPr>
        <p:spPr bwMode="auto">
          <a:xfrm>
            <a:off x="642910" y="4500570"/>
            <a:ext cx="7358114" cy="1214446"/>
          </a:xfrm>
          <a:custGeom>
            <a:avLst/>
            <a:gdLst>
              <a:gd name="G0" fmla="+- 0 0 0"/>
              <a:gd name="G1" fmla="+- 5400 0 0"/>
              <a:gd name="G2" fmla="+- 5400 2700 0"/>
              <a:gd name="G3" fmla="+- 21600 0 G2"/>
              <a:gd name="G4" fmla="+- 21600 0 G1"/>
              <a:gd name="G5" fmla="+- 2400 0 0"/>
              <a:gd name="G6" fmla="+- 10800 0 2400"/>
              <a:gd name="G7" fmla="*/ 2400 2 1"/>
              <a:gd name="G8" fmla="+- 21600 0 G7"/>
              <a:gd name="G9" fmla="+- 10800 2400 0"/>
              <a:gd name="G10" fmla="+- 21600 0 2400"/>
              <a:gd name="T0" fmla="*/ 10800 w 21600"/>
              <a:gd name="T1" fmla="*/ 2400 h 21600"/>
              <a:gd name="T2" fmla="*/ 2700 w 21600"/>
              <a:gd name="T3" fmla="*/ 8400 h 21600"/>
              <a:gd name="T4" fmla="*/ 10800 w 21600"/>
              <a:gd name="T5" fmla="*/ 19200 h 21600"/>
              <a:gd name="T6" fmla="*/ 18900 w 21600"/>
              <a:gd name="T7" fmla="*/ 132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 w 21600"/>
              <a:gd name="T13" fmla="*/ G5 h 21600"/>
              <a:gd name="T14" fmla="*/ G4 w 21600"/>
              <a:gd name="T15" fmla="*/ G1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0"/>
                </a:moveTo>
                <a:lnTo>
                  <a:pt x="2700" y="8400"/>
                </a:lnTo>
                <a:lnTo>
                  <a:pt x="0" y="16800"/>
                </a:lnTo>
                <a:lnTo>
                  <a:pt x="5400" y="16800"/>
                </a:lnTo>
                <a:lnTo>
                  <a:pt x="5400" y="19200"/>
                </a:lnTo>
                <a:lnTo>
                  <a:pt x="13500" y="19200"/>
                </a:lnTo>
                <a:lnTo>
                  <a:pt x="13500" y="21600"/>
                </a:lnTo>
                <a:lnTo>
                  <a:pt x="21600" y="21600"/>
                </a:lnTo>
                <a:lnTo>
                  <a:pt x="18900" y="13200"/>
                </a:lnTo>
                <a:lnTo>
                  <a:pt x="21600" y="4800"/>
                </a:lnTo>
                <a:lnTo>
                  <a:pt x="16200" y="4800"/>
                </a:lnTo>
                <a:lnTo>
                  <a:pt x="16200" y="2400"/>
                </a:lnTo>
                <a:lnTo>
                  <a:pt x="8100" y="2400"/>
                </a:lnTo>
                <a:lnTo>
                  <a:pt x="8100" y="0"/>
                </a:lnTo>
                <a:close/>
              </a:path>
              <a:path w="21600" h="21600" fill="none" extrusionOk="0">
                <a:moveTo>
                  <a:pt x="8100" y="2400"/>
                </a:moveTo>
                <a:lnTo>
                  <a:pt x="5400" y="2400"/>
                </a:lnTo>
                <a:lnTo>
                  <a:pt x="5400" y="16800"/>
                </a:lnTo>
              </a:path>
              <a:path w="21600" h="21600" fill="none" extrusionOk="0">
                <a:moveTo>
                  <a:pt x="8100" y="0"/>
                </a:moveTo>
                <a:lnTo>
                  <a:pt x="5400" y="2400"/>
                </a:lnTo>
              </a:path>
              <a:path w="21600" h="21600" fill="none" extrusionOk="0">
                <a:moveTo>
                  <a:pt x="13500" y="19200"/>
                </a:moveTo>
                <a:lnTo>
                  <a:pt x="16200" y="19200"/>
                </a:lnTo>
                <a:lnTo>
                  <a:pt x="16200" y="4800"/>
                </a:lnTo>
              </a:path>
              <a:path w="21600" h="21600" fill="none" extrusionOk="0">
                <a:moveTo>
                  <a:pt x="13500" y="21600"/>
                </a:moveTo>
                <a:lnTo>
                  <a:pt x="16200" y="19200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Велик и могуч </a:t>
            </a:r>
          </a:p>
          <a:p>
            <a:pPr algn="ctr"/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русский язык</a:t>
            </a:r>
            <a:endParaRPr lang="ru-RU" sz="28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Окружающий мир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900750" cy="4572000"/>
          </a:xfrm>
        </p:spPr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Символика Российского государства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Природные зоны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Правила поведения в природе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История своего народа</a:t>
            </a:r>
          </a:p>
          <a:p>
            <a:endParaRPr lang="ru-RU" dirty="0"/>
          </a:p>
        </p:txBody>
      </p:sp>
      <p:pic>
        <p:nvPicPr>
          <p:cNvPr id="8" name="Picture 4" descr="C:\Program Files\Microsoft Office\MEDIA\CAGCAT10\j0298897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14752"/>
            <a:ext cx="3071834" cy="2683191"/>
          </a:xfrm>
          <a:prstGeom prst="rect">
            <a:avLst/>
          </a:prstGeom>
          <a:noFill/>
        </p:spPr>
      </p:pic>
      <p:pic>
        <p:nvPicPr>
          <p:cNvPr id="7" name="Picture 7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14290"/>
            <a:ext cx="1357322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642910" y="2643182"/>
            <a:ext cx="7772400" cy="15001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Уважаемые родители!</a:t>
            </a:r>
          </a:p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Надеемся на сотрудничество и</a:t>
            </a:r>
          </a:p>
          <a:p>
            <a:pPr algn="ctr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риглашаем Вас на ДЕНЬ ОТКРЫТЫХ ДВЕРЕЙ,</a:t>
            </a:r>
          </a:p>
          <a:p>
            <a:pPr algn="ctr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оторый состоится 11 сентября 2011г.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86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МОУ СОШ №24 г.Ковров, Владимирская область</vt:lpstr>
      <vt:lpstr>Математика</vt:lpstr>
      <vt:lpstr>Русский язык</vt:lpstr>
      <vt:lpstr>Окружающий мир</vt:lpstr>
      <vt:lpstr>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СОШ №24 г.Ковров, Владимирская область</dc:title>
  <dc:creator>scool</dc:creator>
  <cp:lastModifiedBy>scool</cp:lastModifiedBy>
  <cp:revision>6</cp:revision>
  <dcterms:created xsi:type="dcterms:W3CDTF">2011-11-09T10:22:18Z</dcterms:created>
  <dcterms:modified xsi:type="dcterms:W3CDTF">2011-11-09T11:16:29Z</dcterms:modified>
</cp:coreProperties>
</file>